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1" r:id="rId4"/>
    <p:sldId id="262" r:id="rId5"/>
    <p:sldId id="260" r:id="rId6"/>
    <p:sldId id="263" r:id="rId7"/>
    <p:sldId id="269" r:id="rId8"/>
    <p:sldId id="270" r:id="rId9"/>
    <p:sldId id="265" r:id="rId10"/>
    <p:sldId id="267" r:id="rId11"/>
    <p:sldId id="266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97502"/>
          </a:xfrm>
        </p:spPr>
        <p:txBody>
          <a:bodyPr/>
          <a:lstStyle/>
          <a:p>
            <a:r>
              <a:rPr lang="en-US" dirty="0" smtClean="0"/>
              <a:t>S/B  Ex.8, P.127</a:t>
            </a:r>
            <a:br>
              <a:rPr lang="en-US" dirty="0" smtClean="0"/>
            </a:br>
            <a:r>
              <a:rPr lang="en-US" dirty="0" smtClean="0"/>
              <a:t>Describe the pictures.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If the climber had  listened to the weather forecast, he would not have gone climbing.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643182"/>
            <a:ext cx="500066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If the man had left his house earlier, he would not had missed his bus.</a:t>
            </a: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143116"/>
            <a:ext cx="478634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If the player had practiced more, he would not had lost the match.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071678"/>
            <a:ext cx="5310221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/>
          <a:lstStyle/>
          <a:p>
            <a:r>
              <a:rPr lang="en-US" dirty="0" smtClean="0"/>
              <a:t>Put on a warm sweater</a:t>
            </a:r>
            <a:br>
              <a:rPr lang="en-US" dirty="0" smtClean="0"/>
            </a:br>
            <a:r>
              <a:rPr lang="en-US" dirty="0" smtClean="0"/>
              <a:t>to be ill</a:t>
            </a:r>
            <a:endParaRPr lang="ru-RU" dirty="0"/>
          </a:p>
        </p:txBody>
      </p:sp>
      <p:pic>
        <p:nvPicPr>
          <p:cNvPr id="4098" name="Picture 2" descr="http://immunoprofi.ru/wp-content/uploads/2016/11/81-1024x8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071678"/>
            <a:ext cx="6715172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/>
          <a:lstStyle/>
          <a:p>
            <a:r>
              <a:rPr lang="en-US" dirty="0" smtClean="0"/>
              <a:t> If you had put on a warm sweater, you would not have been ill. </a:t>
            </a:r>
            <a:endParaRPr lang="ru-RU" dirty="0"/>
          </a:p>
        </p:txBody>
      </p:sp>
      <p:pic>
        <p:nvPicPr>
          <p:cNvPr id="4098" name="Picture 2" descr="http://immunoprofi.ru/wp-content/uploads/2016/11/81-1024x8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071678"/>
            <a:ext cx="6715172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Get a scholarship</a:t>
            </a:r>
            <a:br>
              <a:rPr lang="en-US" dirty="0" smtClean="0"/>
            </a:br>
            <a:r>
              <a:rPr lang="en-US" dirty="0" smtClean="0"/>
              <a:t>go to London to master your English</a:t>
            </a:r>
            <a:endParaRPr lang="ru-RU" dirty="0"/>
          </a:p>
        </p:txBody>
      </p:sp>
      <p:pic>
        <p:nvPicPr>
          <p:cNvPr id="24578" name="Picture 2" descr="C:\Users\ВЯЧЕСЛАВ\Downloads\1489433919-9316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143116"/>
            <a:ext cx="6905625" cy="43910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If you had got a scholarship, you would have gone to London to master your English.</a:t>
            </a:r>
            <a:endParaRPr lang="ru-RU" dirty="0"/>
          </a:p>
        </p:txBody>
      </p:sp>
      <p:pic>
        <p:nvPicPr>
          <p:cNvPr id="24578" name="Picture 2" descr="C:\Users\ВЯЧЕСЛАВ\Downloads\1489433919-9316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143116"/>
            <a:ext cx="6905625" cy="43910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/>
          <a:lstStyle/>
          <a:p>
            <a:r>
              <a:rPr lang="en-US" dirty="0" smtClean="0"/>
              <a:t>go to bed earlier</a:t>
            </a:r>
            <a:br>
              <a:rPr lang="en-US" dirty="0" smtClean="0"/>
            </a:br>
            <a:r>
              <a:rPr lang="en-US" dirty="0" smtClean="0"/>
              <a:t>to sleep at the lesson</a:t>
            </a:r>
            <a:endParaRPr lang="ru-RU" dirty="0"/>
          </a:p>
        </p:txBody>
      </p:sp>
      <p:pic>
        <p:nvPicPr>
          <p:cNvPr id="22530" name="Picture 2" descr="C:\Users\ВЯЧЕСЛАВ\Downloads\уро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117732"/>
            <a:ext cx="3463916" cy="47402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If you had gone to the bed earlier, you would not have slept at the lesson.</a:t>
            </a:r>
            <a:endParaRPr lang="ru-RU" dirty="0"/>
          </a:p>
        </p:txBody>
      </p:sp>
      <p:pic>
        <p:nvPicPr>
          <p:cNvPr id="22530" name="Picture 2" descr="C:\Users\ВЯЧЕСЛАВ\Downloads\уро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117732"/>
            <a:ext cx="3463916" cy="47402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/>
          <a:lstStyle/>
          <a:p>
            <a:r>
              <a:rPr lang="en-US" dirty="0" smtClean="0"/>
              <a:t>learn the rule</a:t>
            </a:r>
            <a:br>
              <a:rPr lang="en-US" dirty="0" smtClean="0"/>
            </a:br>
            <a:r>
              <a:rPr lang="en-US" dirty="0" smtClean="0"/>
              <a:t>solve the problem</a:t>
            </a:r>
            <a:endParaRPr lang="ru-RU" dirty="0"/>
          </a:p>
        </p:txBody>
      </p:sp>
      <p:pic>
        <p:nvPicPr>
          <p:cNvPr id="23554" name="Picture 2" descr="C:\Users\ВЯЧЕСЛАВ\Downloads\c4edb851e1d03724f5f542c32631aad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285992"/>
            <a:ext cx="6096000" cy="4048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/>
          <a:lstStyle/>
          <a:p>
            <a:r>
              <a:rPr lang="en-US" dirty="0" smtClean="0"/>
              <a:t> You would have solve the problem if you had learnt the rule. </a:t>
            </a:r>
            <a:endParaRPr lang="ru-RU" dirty="0"/>
          </a:p>
        </p:txBody>
      </p:sp>
      <p:pic>
        <p:nvPicPr>
          <p:cNvPr id="23554" name="Picture 2" descr="C:\Users\ВЯЧЕСЛАВ\Downloads\c4edb851e1d03724f5f542c32631aad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285992"/>
            <a:ext cx="6096000" cy="4048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DFF2D9"/>
      </a:dk2>
      <a:lt2>
        <a:srgbClr val="DFF2D9"/>
      </a:lt2>
      <a:accent1>
        <a:srgbClr val="DFF2D9"/>
      </a:accent1>
      <a:accent2>
        <a:srgbClr val="DFF2D9"/>
      </a:accent2>
      <a:accent3>
        <a:srgbClr val="DFF2D9"/>
      </a:accent3>
      <a:accent4>
        <a:srgbClr val="EFF8EC"/>
      </a:accent4>
      <a:accent5>
        <a:srgbClr val="DFF2D9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137</Words>
  <PresentationFormat>Экран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S/B  Ex.8, P.127 Describe the pictures.</vt:lpstr>
      <vt:lpstr>If the climber had  listened to the weather forecast, he would not have gone climbing.  </vt:lpstr>
      <vt:lpstr>If the man had left his house earlier, he would not had missed his bus.</vt:lpstr>
      <vt:lpstr>If the player had practiced more, he would not had lost the match.  </vt:lpstr>
      <vt:lpstr>Put on a warm sweater to be ill</vt:lpstr>
      <vt:lpstr> If you had put on a warm sweater, you would not have been ill. </vt:lpstr>
      <vt:lpstr>Get a scholarship go to London to master your English</vt:lpstr>
      <vt:lpstr> If you had got a scholarship, you would have gone to London to master your English.</vt:lpstr>
      <vt:lpstr>go to bed earlier to sleep at the lesson</vt:lpstr>
      <vt:lpstr> If you had gone to the bed earlier, you would not have slept at the lesson.</vt:lpstr>
      <vt:lpstr>learn the rule solve the problem</vt:lpstr>
      <vt:lpstr> You would have solve the problem if you had learnt the rule.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ВЯЧЕСЛАВ</dc:creator>
  <cp:lastModifiedBy>ВЯЧЕСЛАВ</cp:lastModifiedBy>
  <cp:revision>48</cp:revision>
  <dcterms:created xsi:type="dcterms:W3CDTF">2017-09-23T18:00:54Z</dcterms:created>
  <dcterms:modified xsi:type="dcterms:W3CDTF">2017-09-24T13:30:05Z</dcterms:modified>
</cp:coreProperties>
</file>